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9" r:id="rId3"/>
    <p:sldId id="283" r:id="rId4"/>
    <p:sldId id="256" r:id="rId5"/>
    <p:sldId id="287" r:id="rId6"/>
    <p:sldId id="292" r:id="rId7"/>
    <p:sldId id="294" r:id="rId8"/>
    <p:sldId id="290" r:id="rId9"/>
    <p:sldId id="277" r:id="rId10"/>
    <p:sldId id="276" r:id="rId11"/>
    <p:sldId id="267" r:id="rId12"/>
    <p:sldId id="270" r:id="rId13"/>
    <p:sldId id="275" r:id="rId14"/>
    <p:sldId id="293" r:id="rId15"/>
    <p:sldId id="280" r:id="rId16"/>
    <p:sldId id="291" r:id="rId17"/>
    <p:sldId id="295" r:id="rId18"/>
    <p:sldId id="29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1" autoAdjust="0"/>
    <p:restoredTop sz="94660"/>
  </p:normalViewPr>
  <p:slideViewPr>
    <p:cSldViewPr>
      <p:cViewPr varScale="1">
        <p:scale>
          <a:sx n="69" d="100"/>
          <a:sy n="69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7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7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4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0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2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6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6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6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DE40-B017-45DD-B482-ADD2276904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12538-BCE7-447D-9378-EFAD48CD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172200"/>
            <a:ext cx="2591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Science Final Project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9" name="Picture 7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5029200" cy="3886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638300"/>
            <a:ext cx="50292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Nigeria Meningitis Outbreak Analysis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Georgia" pitchFamily="18" charset="0"/>
              </a:rPr>
              <a:t>Meningitis percentage concentration by settlement</a:t>
            </a:r>
            <a:endParaRPr lang="en-US" sz="4000" dirty="0">
              <a:latin typeface="Georgia" pitchFamily="18" charset="0"/>
            </a:endParaRPr>
          </a:p>
        </p:txBody>
      </p:sp>
      <p:pic>
        <p:nvPicPr>
          <p:cNvPr id="20482" name="Picture 2" descr="D:\Final Project\download (11)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4" r="21391"/>
          <a:stretch/>
        </p:blipFill>
        <p:spPr bwMode="auto">
          <a:xfrm>
            <a:off x="457200" y="2258614"/>
            <a:ext cx="3505200" cy="335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Final Project\downloa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4572000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 pitchFamily="18" charset="0"/>
              </a:rPr>
              <a:t>The gender distribution of  our dataset 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11266" name="Picture 2" descr="D:\Final Project\download (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16" y="2175163"/>
            <a:ext cx="63920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Georgia" pitchFamily="18" charset="0"/>
              </a:rPr>
              <a:t>This count plot shows the concentration between adults and children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14338" name="Picture 2" descr="D:\Final Project\download 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133600"/>
            <a:ext cx="53211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inal Project\download (13)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22729"/>
          <a:stretch/>
        </p:blipFill>
        <p:spPr bwMode="auto">
          <a:xfrm>
            <a:off x="5473543" y="1953739"/>
            <a:ext cx="3373582" cy="35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sz="4100" dirty="0" err="1" smtClean="0">
                <a:latin typeface="Georgia" pitchFamily="18" charset="0"/>
              </a:rPr>
              <a:t>Barplot</a:t>
            </a:r>
            <a:r>
              <a:rPr lang="en-US" sz="4100" dirty="0" smtClean="0">
                <a:latin typeface="Georgia" pitchFamily="18" charset="0"/>
              </a:rPr>
              <a:t> – Meningitis concentration in every region</a:t>
            </a:r>
            <a:endParaRPr lang="en-US" sz="4100" dirty="0">
              <a:latin typeface="Georgia" pitchFamily="18" charset="0"/>
            </a:endParaRPr>
          </a:p>
        </p:txBody>
      </p:sp>
      <p:pic>
        <p:nvPicPr>
          <p:cNvPr id="19458" name="Picture 2" descr="D:\Final Project\download (1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458200" cy="36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4100" dirty="0" smtClean="0">
                <a:latin typeface="Georgia" pitchFamily="18" charset="0"/>
              </a:rPr>
              <a:t>Meningitis concentration by States</a:t>
            </a:r>
            <a:endParaRPr lang="en-US" sz="4100" dirty="0">
              <a:latin typeface="Georgia" pitchFamily="18" charset="0"/>
            </a:endParaRPr>
          </a:p>
        </p:txBody>
      </p:sp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D:\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" y="762000"/>
            <a:ext cx="9067800" cy="532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2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6934200" cy="1143000"/>
          </a:xfrm>
        </p:spPr>
        <p:txBody>
          <a:bodyPr/>
          <a:lstStyle/>
          <a:p>
            <a:r>
              <a:rPr lang="en-US" dirty="0" smtClean="0">
                <a:latin typeface="Georgia" pitchFamily="18" charset="0"/>
              </a:rPr>
              <a:t>The confusion matrix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24578" name="Picture 2" descr="D:\Final Project\download (1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93718"/>
            <a:ext cx="571960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559136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eorgia" pitchFamily="18" charset="0"/>
              </a:rPr>
              <a:t>Machine Learning Accuracy  95%</a:t>
            </a:r>
            <a:endParaRPr lang="en-US" sz="3200" dirty="0">
              <a:latin typeface="Georgia" pitchFamily="18" charset="0"/>
            </a:endParaRPr>
          </a:p>
        </p:txBody>
      </p:sp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597236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11788"/>
          <a:stretch/>
        </p:blipFill>
        <p:spPr bwMode="auto">
          <a:xfrm flipH="1">
            <a:off x="-6928" y="723900"/>
            <a:ext cx="430876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7800" y="3484418"/>
            <a:ext cx="6667500" cy="3086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Awareness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Sensitization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Availability of vaccines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01837" y="1371600"/>
            <a:ext cx="4682836" cy="1485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 smtClean="0">
                <a:solidFill>
                  <a:schemeClr val="bg1"/>
                </a:solidFill>
              </a:rPr>
              <a:t>OUR RECOMMENDATION</a:t>
            </a:r>
            <a:endParaRPr lang="en-US" sz="4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0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11788"/>
          <a:stretch/>
        </p:blipFill>
        <p:spPr bwMode="auto">
          <a:xfrm flipH="1">
            <a:off x="6927" y="266700"/>
            <a:ext cx="430876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6309" y="3886200"/>
            <a:ext cx="3810000" cy="1925782"/>
          </a:xfrm>
        </p:spPr>
        <p:txBody>
          <a:bodyPr>
            <a:noAutofit/>
          </a:bodyPr>
          <a:lstStyle/>
          <a:p>
            <a:pPr algn="l"/>
            <a:r>
              <a:rPr lang="en-US" sz="3200" dirty="0" err="1" smtClean="0">
                <a:latin typeface="Georgia" pitchFamily="18" charset="0"/>
              </a:rPr>
              <a:t>Gbenga</a:t>
            </a:r>
            <a:r>
              <a:rPr lang="en-US" sz="3200" dirty="0" smtClean="0">
                <a:latin typeface="Georgia" pitchFamily="18" charset="0"/>
              </a:rPr>
              <a:t> Philips</a:t>
            </a:r>
            <a:br>
              <a:rPr lang="en-US" sz="3200" dirty="0" smtClean="0">
                <a:latin typeface="Georgia" pitchFamily="18" charset="0"/>
              </a:rPr>
            </a:br>
            <a:r>
              <a:rPr lang="en-US" sz="3200" dirty="0" smtClean="0">
                <a:latin typeface="Georgia" pitchFamily="18" charset="0"/>
              </a:rPr>
              <a:t/>
            </a:r>
            <a:br>
              <a:rPr lang="en-US" sz="3200" dirty="0" smtClean="0">
                <a:latin typeface="Georgia" pitchFamily="18" charset="0"/>
              </a:rPr>
            </a:br>
            <a:r>
              <a:rPr lang="en-US" sz="3200" dirty="0" err="1" smtClean="0">
                <a:latin typeface="Georgia" pitchFamily="18" charset="0"/>
              </a:rPr>
              <a:t>Elo</a:t>
            </a:r>
            <a:r>
              <a:rPr lang="en-US" sz="3200" dirty="0" smtClean="0">
                <a:latin typeface="Georgia" pitchFamily="18" charset="0"/>
              </a:rPr>
              <a:t>-Francis </a:t>
            </a:r>
            <a:r>
              <a:rPr lang="en-US" sz="3200" dirty="0" err="1" smtClean="0">
                <a:latin typeface="Georgia" pitchFamily="18" charset="0"/>
              </a:rPr>
              <a:t>Mairo</a:t>
            </a:r>
            <a:r>
              <a:rPr lang="en-US" sz="3200" dirty="0" smtClean="0">
                <a:latin typeface="Georgia" pitchFamily="18" charset="0"/>
              </a:rPr>
              <a:t/>
            </a:r>
            <a:br>
              <a:rPr lang="en-US" sz="3200" dirty="0" smtClean="0">
                <a:latin typeface="Georgia" pitchFamily="18" charset="0"/>
              </a:rPr>
            </a:br>
            <a:r>
              <a:rPr lang="en-US" sz="3200" dirty="0" smtClean="0">
                <a:latin typeface="Georgia" pitchFamily="18" charset="0"/>
              </a:rPr>
              <a:t/>
            </a:r>
            <a:br>
              <a:rPr lang="en-US" sz="3200" dirty="0" smtClean="0">
                <a:latin typeface="Georgia" pitchFamily="18" charset="0"/>
              </a:rPr>
            </a:br>
            <a:r>
              <a:rPr lang="en-US" sz="3200" dirty="0" err="1" smtClean="0">
                <a:latin typeface="Georgia" pitchFamily="18" charset="0"/>
              </a:rPr>
              <a:t>Omolola</a:t>
            </a:r>
            <a:r>
              <a:rPr lang="en-US" sz="3200" dirty="0" smtClean="0">
                <a:latin typeface="Georgia" pitchFamily="18" charset="0"/>
              </a:rPr>
              <a:t> </a:t>
            </a:r>
            <a:r>
              <a:rPr lang="en-US" sz="3200" dirty="0" err="1" smtClean="0">
                <a:latin typeface="Georgia" pitchFamily="18" charset="0"/>
              </a:rPr>
              <a:t>Adeyemi</a:t>
            </a:r>
            <a:endParaRPr lang="en-US" sz="3200" dirty="0">
              <a:latin typeface="Georg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15692" y="914400"/>
            <a:ext cx="4682836" cy="1485900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 smtClean="0">
                <a:solidFill>
                  <a:schemeClr val="bg1"/>
                </a:solidFill>
              </a:rPr>
              <a:t>MEET THE TEAM</a:t>
            </a: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05400" y="3657600"/>
            <a:ext cx="373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Seye</a:t>
            </a:r>
            <a: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Oke</a:t>
            </a:r>
            <a:endParaRPr lang="en-US" sz="3200" dirty="0" smtClean="0">
              <a:solidFill>
                <a:prstClr val="black"/>
              </a:solidFill>
              <a:latin typeface="Georgia" pitchFamily="18" charset="0"/>
              <a:ea typeface="+mj-ea"/>
              <a:cs typeface="+mj-cs"/>
            </a:endParaRPr>
          </a:p>
          <a:p>
            <a: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/>
            </a:r>
            <a:b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</a:br>
            <a:r>
              <a:rPr lang="en-US" sz="3200" dirty="0" err="1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Bisi</a:t>
            </a:r>
            <a: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Alonge</a:t>
            </a:r>
            <a:endParaRPr lang="en-US" sz="3200" dirty="0" smtClean="0">
              <a:solidFill>
                <a:prstClr val="black"/>
              </a:solidFill>
              <a:latin typeface="Georgia" pitchFamily="18" charset="0"/>
              <a:ea typeface="+mj-ea"/>
              <a:cs typeface="+mj-cs"/>
            </a:endParaRPr>
          </a:p>
          <a:p>
            <a: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/>
            </a:r>
            <a:b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</a:br>
            <a:r>
              <a:rPr lang="en-US" sz="3200" dirty="0" err="1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Bemigho</a:t>
            </a:r>
            <a:r>
              <a:rPr lang="en-US" sz="3200" dirty="0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Georgia" pitchFamily="18" charset="0"/>
                <a:ea typeface="+mj-ea"/>
                <a:cs typeface="+mj-cs"/>
              </a:rPr>
              <a:t>Blankson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90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4600"/>
            <a:ext cx="9144000" cy="1143000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Georgia" pitchFamily="18" charset="0"/>
              </a:rPr>
              <a:t>THANK YOU!</a:t>
            </a:r>
            <a:endParaRPr lang="en-US" sz="7200" dirty="0"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" t="26308" r="6778" b="25748"/>
          <a:stretch/>
        </p:blipFill>
        <p:spPr bwMode="auto">
          <a:xfrm>
            <a:off x="0" y="4384964"/>
            <a:ext cx="9144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3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886" y="228600"/>
            <a:ext cx="3468914" cy="1143000"/>
          </a:xfrm>
        </p:spPr>
        <p:txBody>
          <a:bodyPr/>
          <a:lstStyle/>
          <a:p>
            <a:r>
              <a:rPr lang="en-US" dirty="0" smtClean="0">
                <a:latin typeface="Georgia" pitchFamily="18" charset="0"/>
              </a:rPr>
              <a:t>OUTLINE</a:t>
            </a:r>
            <a:endParaRPr lang="en-US" dirty="0"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682" y="1700453"/>
            <a:ext cx="400427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Georgia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dirty="0" smtClean="0">
                <a:latin typeface="Georgia" pitchFamily="18" charset="0"/>
              </a:rPr>
              <a:t>Problem Description</a:t>
            </a:r>
          </a:p>
          <a:p>
            <a:pPr marL="0" indent="0">
              <a:buNone/>
            </a:pPr>
            <a:r>
              <a:rPr lang="en-US" dirty="0">
                <a:latin typeface="Georgia" pitchFamily="18" charset="0"/>
              </a:rPr>
              <a:t>Source of </a:t>
            </a:r>
            <a:r>
              <a:rPr lang="en-US" dirty="0" smtClean="0">
                <a:latin typeface="Georgia" pitchFamily="18" charset="0"/>
              </a:rPr>
              <a:t>Dataset</a:t>
            </a:r>
          </a:p>
          <a:p>
            <a:pPr marL="0" indent="0">
              <a:buNone/>
            </a:pPr>
            <a:r>
              <a:rPr lang="en-US" dirty="0" smtClean="0">
                <a:latin typeface="Georgia" pitchFamily="18" charset="0"/>
              </a:rPr>
              <a:t>Visualization</a:t>
            </a:r>
          </a:p>
          <a:p>
            <a:pPr marL="0" indent="0">
              <a:buNone/>
            </a:pPr>
            <a:r>
              <a:rPr lang="en-US" dirty="0" smtClean="0">
                <a:latin typeface="Georgia" pitchFamily="18" charset="0"/>
              </a:rPr>
              <a:t>Objective</a:t>
            </a:r>
          </a:p>
          <a:p>
            <a:pPr marL="0" indent="0">
              <a:buNone/>
            </a:pPr>
            <a:r>
              <a:rPr lang="en-US" dirty="0" smtClean="0">
                <a:latin typeface="Georgia" pitchFamily="18" charset="0"/>
              </a:rPr>
              <a:t>Conclusion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68" y="5904872"/>
            <a:ext cx="1450473" cy="9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64" y="5791199"/>
            <a:ext cx="1450473" cy="9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4123" r="10514" b="11291"/>
          <a:stretch/>
        </p:blipFill>
        <p:spPr bwMode="auto">
          <a:xfrm>
            <a:off x="406518" y="1812325"/>
            <a:ext cx="3221182" cy="386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874618" y="2006289"/>
            <a:ext cx="1173539" cy="1524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60853" y="2539689"/>
            <a:ext cx="152156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85909" y="3073089"/>
            <a:ext cx="1796508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88818" y="3745034"/>
            <a:ext cx="1821503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851643" y="4285362"/>
            <a:ext cx="233077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94195" y="4648200"/>
            <a:ext cx="2621339" cy="19827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371600"/>
            <a:ext cx="8577263" cy="48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799" y="390765"/>
            <a:ext cx="6553202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4100" dirty="0" smtClean="0">
                <a:solidFill>
                  <a:schemeClr val="bg1"/>
                </a:solidFill>
                <a:latin typeface="Georgia" pitchFamily="18" charset="0"/>
              </a:rPr>
              <a:t>INTRODUCTION</a:t>
            </a:r>
            <a:endParaRPr lang="en-US" sz="41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r="9804"/>
          <a:stretch/>
        </p:blipFill>
        <p:spPr bwMode="auto">
          <a:xfrm>
            <a:off x="0" y="0"/>
            <a:ext cx="4325257" cy="690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32184" y="2337475"/>
            <a:ext cx="468629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100" dirty="0" smtClean="0">
                <a:solidFill>
                  <a:schemeClr val="accent6">
                    <a:lumMod val="50000"/>
                  </a:schemeClr>
                </a:solidFill>
                <a:latin typeface="Georgia" pitchFamily="18" charset="0"/>
              </a:rPr>
              <a:t>What is Meningitis</a:t>
            </a:r>
            <a:endParaRPr lang="en-US" sz="4100" dirty="0">
              <a:solidFill>
                <a:schemeClr val="accent6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8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08633" y="3200400"/>
            <a:ext cx="533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6600" dirty="0" smtClean="0">
                <a:solidFill>
                  <a:schemeClr val="accent6">
                    <a:lumMod val="50000"/>
                  </a:schemeClr>
                </a:solidFill>
                <a:latin typeface="Georgia" pitchFamily="18" charset="0"/>
              </a:rPr>
              <a:t>?</a:t>
            </a:r>
            <a:endParaRPr lang="en-US" sz="6600" dirty="0">
              <a:solidFill>
                <a:schemeClr val="accent6">
                  <a:lumMod val="5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905000"/>
            <a:ext cx="8145462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4" r="8138"/>
          <a:stretch/>
        </p:blipFill>
        <p:spPr bwMode="auto">
          <a:xfrm>
            <a:off x="6515966" y="2336388"/>
            <a:ext cx="2216727" cy="248008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r="14174"/>
          <a:stretch/>
        </p:blipFill>
        <p:spPr bwMode="auto">
          <a:xfrm>
            <a:off x="270163" y="2299238"/>
            <a:ext cx="1884218" cy="249645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04800" y="997527"/>
            <a:ext cx="33167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eorgia" pitchFamily="18" charset="0"/>
              </a:rPr>
              <a:t>SYMPTOMS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4" t="2923" r="23174" b="3207"/>
          <a:stretch/>
        </p:blipFill>
        <p:spPr bwMode="auto">
          <a:xfrm>
            <a:off x="2154381" y="2299238"/>
            <a:ext cx="2423979" cy="248008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r="24449"/>
          <a:stretch/>
        </p:blipFill>
        <p:spPr bwMode="auto">
          <a:xfrm>
            <a:off x="4465586" y="2308679"/>
            <a:ext cx="2032196" cy="24870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50" y="1092694"/>
            <a:ext cx="5729679" cy="57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7200" y="457199"/>
            <a:ext cx="453043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4100" dirty="0" smtClean="0">
                <a:solidFill>
                  <a:srgbClr val="C00000"/>
                </a:solidFill>
                <a:latin typeface="Georgia" pitchFamily="18" charset="0"/>
              </a:rPr>
              <a:t>DATA SOURCE</a:t>
            </a:r>
            <a:endParaRPr lang="en-US" sz="4100" dirty="0">
              <a:solidFill>
                <a:srgbClr val="C00000"/>
              </a:solidFill>
              <a:latin typeface="Georgia" pitchFamily="18" charset="0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690">
            <a:off x="2083378" y="2652011"/>
            <a:ext cx="2705100" cy="58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1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457200"/>
            <a:ext cx="6400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447309" y="2514600"/>
            <a:ext cx="4530436" cy="148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4100" dirty="0" smtClean="0">
                <a:solidFill>
                  <a:srgbClr val="C00000"/>
                </a:solidFill>
                <a:latin typeface="Georgia" pitchFamily="18" charset="0"/>
              </a:rPr>
              <a:t>OUR</a:t>
            </a:r>
          </a:p>
          <a:p>
            <a:pPr lvl="0">
              <a:spcBef>
                <a:spcPct val="20000"/>
              </a:spcBef>
            </a:pPr>
            <a:r>
              <a:rPr lang="en-US" sz="4100" dirty="0" smtClean="0">
                <a:solidFill>
                  <a:srgbClr val="C00000"/>
                </a:solidFill>
                <a:latin typeface="Georgia" pitchFamily="18" charset="0"/>
              </a:rPr>
              <a:t>VISUALISATION</a:t>
            </a:r>
            <a:endParaRPr lang="en-US" sz="4100" dirty="0">
              <a:solidFill>
                <a:srgbClr val="C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 pitchFamily="18" charset="0"/>
              </a:rPr>
              <a:t>Count plot showing people with and without Meningitis</a:t>
            </a:r>
            <a:endParaRPr lang="en-US" dirty="0">
              <a:latin typeface="Georgia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5486400"/>
            <a:ext cx="53270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597236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group............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554836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 pitchFamily="18" charset="0"/>
              </a:rPr>
              <a:t>This Pie chart shows the percentage concentration by regions</a:t>
            </a:r>
            <a:endParaRPr lang="en-US" dirty="0">
              <a:latin typeface="Georgia" pitchFamily="18" charset="0"/>
            </a:endParaRPr>
          </a:p>
        </p:txBody>
      </p:sp>
      <p:pic>
        <p:nvPicPr>
          <p:cNvPr id="21506" name="Picture 2" descr="D:\Final Project\download (12)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r="11507"/>
          <a:stretch/>
        </p:blipFill>
        <p:spPr bwMode="auto">
          <a:xfrm>
            <a:off x="4375374" y="2085109"/>
            <a:ext cx="476862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Final Project\download (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1757072"/>
            <a:ext cx="4267200" cy="442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77345"/>
            <a:ext cx="1600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98</Words>
  <Application>Microsoft Office PowerPoint</Application>
  <PresentationFormat>On-screen Show (4:3)</PresentationFormat>
  <Paragraphs>33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 plot showing people with and without Meningitis</vt:lpstr>
      <vt:lpstr>This Pie chart shows the percentage concentration by regions</vt:lpstr>
      <vt:lpstr>Meningitis percentage concentration by settlement</vt:lpstr>
      <vt:lpstr>The gender distribution of  our dataset </vt:lpstr>
      <vt:lpstr>This count plot shows the concentration between adults and children</vt:lpstr>
      <vt:lpstr>Barplot – Meningitis concentration in every region</vt:lpstr>
      <vt:lpstr>Meningitis concentration by States</vt:lpstr>
      <vt:lpstr>The confusion matrix</vt:lpstr>
      <vt:lpstr>Awareness Sensitization  Availability of vaccines </vt:lpstr>
      <vt:lpstr>Gbenga Philips  Elo-Francis Mairo  Omolola Adeyemi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41</cp:revision>
  <dcterms:created xsi:type="dcterms:W3CDTF">2019-10-17T06:28:22Z</dcterms:created>
  <dcterms:modified xsi:type="dcterms:W3CDTF">2019-10-18T11:01:55Z</dcterms:modified>
</cp:coreProperties>
</file>